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5" y="1600200"/>
            <a:ext cx="32566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9" y="1600200"/>
            <a:ext cx="35269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53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Endodonti</a:t>
            </a:r>
            <a:r>
              <a:rPr lang="tr-TR" dirty="0" smtClean="0"/>
              <a:t>; Temel İlkeler ve Uygulamalar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dirty="0" err="1" smtClean="0"/>
              <a:t>Endodonti</a:t>
            </a:r>
            <a:r>
              <a:rPr lang="tr-TR" sz="1600" dirty="0" smtClean="0"/>
              <a:t> pratiği kursu, ABD de temel </a:t>
            </a:r>
            <a:r>
              <a:rPr lang="tr-TR" sz="1600" dirty="0" err="1" smtClean="0"/>
              <a:t>endodonti</a:t>
            </a:r>
            <a:r>
              <a:rPr lang="tr-TR" sz="1600" dirty="0" smtClean="0"/>
              <a:t> ders kitabı olarak okutulan, ve çevirisini yapmış olduğum aynı adı taşıyan eser kaynak olarak kullanılarak hazırlanmıştır.</a:t>
            </a:r>
          </a:p>
          <a:p>
            <a:pPr marL="0" indent="0">
              <a:buNone/>
            </a:pPr>
            <a:r>
              <a:rPr lang="tr-TR" sz="1600" dirty="0" smtClean="0"/>
              <a:t> Bu pratik eğitim öncelikle </a:t>
            </a:r>
            <a:r>
              <a:rPr lang="tr-TR" sz="1600" dirty="0" err="1" smtClean="0"/>
              <a:t>endodonti</a:t>
            </a:r>
            <a:r>
              <a:rPr lang="tr-TR" sz="1600" dirty="0" smtClean="0"/>
              <a:t> kapsamı içindeki sistemleri tanımlamak ve bunu devamında tanı yöntemlerinden başlayarak, tedaviye çözüm sunmak biçiminde devam etmektedir. Nihayetinde ilkelerden sapma ile oluşabilen sorunlar ve tedavi alternatifleri ile son bulmaktadır. Sırasıyla «</a:t>
            </a:r>
            <a:r>
              <a:rPr lang="tr-TR" sz="1600" dirty="0" err="1" smtClean="0"/>
              <a:t>Pulpa</a:t>
            </a:r>
            <a:r>
              <a:rPr lang="tr-TR" sz="1600" dirty="0" smtClean="0"/>
              <a:t> hastalıkları, </a:t>
            </a:r>
            <a:r>
              <a:rPr lang="tr-TR" sz="1600" dirty="0" err="1" smtClean="0"/>
              <a:t>Periapikal</a:t>
            </a:r>
            <a:r>
              <a:rPr lang="tr-TR" sz="1600" dirty="0" smtClean="0"/>
              <a:t> doku hastalıkları tanı yöntemleri», « </a:t>
            </a:r>
            <a:r>
              <a:rPr lang="tr-TR" sz="1600" dirty="0" err="1" smtClean="0"/>
              <a:t>Pulpası</a:t>
            </a:r>
            <a:r>
              <a:rPr lang="tr-TR" sz="1600" dirty="0" smtClean="0"/>
              <a:t> canlı dişlerde ve </a:t>
            </a:r>
            <a:r>
              <a:rPr lang="tr-TR" sz="1600" dirty="0" err="1"/>
              <a:t>P</a:t>
            </a:r>
            <a:r>
              <a:rPr lang="tr-TR" sz="1600" dirty="0" err="1" smtClean="0"/>
              <a:t>eriapikal</a:t>
            </a:r>
            <a:r>
              <a:rPr lang="tr-TR" sz="1600" dirty="0" smtClean="0"/>
              <a:t> sorunları olan </a:t>
            </a:r>
            <a:r>
              <a:rPr lang="tr-TR" sz="1600" dirty="0" err="1" smtClean="0"/>
              <a:t>enfekte</a:t>
            </a:r>
            <a:r>
              <a:rPr lang="tr-TR" sz="1600" dirty="0" smtClean="0"/>
              <a:t> dişlerde tedavi yöntemleri incelenmektedir. Görüntüleme, Çalışma boyu tayini, yıkama ve yıkama solüsyonları, kanal içi </a:t>
            </a:r>
            <a:r>
              <a:rPr lang="tr-TR" sz="1600" dirty="0" err="1" smtClean="0"/>
              <a:t>medikamanları</a:t>
            </a:r>
            <a:r>
              <a:rPr lang="tr-TR" sz="1600" dirty="0" smtClean="0"/>
              <a:t>, kanal şekillendirme yöntemleri, kök kanalı dolgu maddeleri ve kanal doldurma yöntemleri pratik olarak «</a:t>
            </a:r>
            <a:r>
              <a:rPr lang="tr-TR" sz="1600" dirty="0" err="1" smtClean="0"/>
              <a:t>hands</a:t>
            </a:r>
            <a:r>
              <a:rPr lang="tr-TR" sz="1600" dirty="0" smtClean="0"/>
              <a:t>-on» uygulamalı olarak yapılmaktadır.</a:t>
            </a:r>
          </a:p>
          <a:p>
            <a:pPr marL="0" indent="0">
              <a:buNone/>
            </a:pPr>
            <a:r>
              <a:rPr lang="tr-TR" sz="1600" dirty="0" smtClean="0"/>
              <a:t>En sonunda </a:t>
            </a:r>
            <a:r>
              <a:rPr lang="tr-TR" sz="1600" dirty="0" err="1" smtClean="0"/>
              <a:t>endodontinin</a:t>
            </a:r>
            <a:r>
              <a:rPr lang="tr-TR" sz="1600" dirty="0" smtClean="0"/>
              <a:t>  ‘ Gerçekten etkili </a:t>
            </a:r>
            <a:r>
              <a:rPr lang="tr-TR" sz="1600" smtClean="0"/>
              <a:t>yıkama yapabiliyor muyuz </a:t>
            </a:r>
            <a:r>
              <a:rPr lang="tr-TR" sz="1600" dirty="0" smtClean="0"/>
              <a:t>? Nasıl yapabiliriz ?‘’,  </a:t>
            </a:r>
            <a:r>
              <a:rPr lang="tr-TR" sz="1600" dirty="0"/>
              <a:t>K</a:t>
            </a:r>
            <a:r>
              <a:rPr lang="tr-TR" sz="1600" dirty="0" smtClean="0"/>
              <a:t>analdan </a:t>
            </a:r>
            <a:r>
              <a:rPr lang="tr-TR" sz="1600" dirty="0" err="1" smtClean="0"/>
              <a:t>medikamanı</a:t>
            </a:r>
            <a:r>
              <a:rPr lang="tr-TR" sz="1600" dirty="0" smtClean="0"/>
              <a:t> tam olarak  </a:t>
            </a:r>
            <a:r>
              <a:rPr lang="tr-TR" sz="1600" dirty="0" err="1" smtClean="0"/>
              <a:t>çıkarabiliyormuyuz</a:t>
            </a:r>
            <a:r>
              <a:rPr lang="tr-TR" sz="1600" dirty="0" smtClean="0"/>
              <a:t>? Kalmasının sakıncası ve çıkarılma şartı ve yöntemi nedir? ‘’  </a:t>
            </a:r>
            <a:r>
              <a:rPr lang="tr-TR" sz="1600" dirty="0" err="1"/>
              <a:t>R</a:t>
            </a:r>
            <a:r>
              <a:rPr lang="tr-TR" sz="1600" dirty="0" err="1" smtClean="0"/>
              <a:t>etreatment</a:t>
            </a:r>
            <a:r>
              <a:rPr lang="tr-TR" sz="1600" dirty="0" smtClean="0"/>
              <a:t>, MTA uygulaması, Kanalda alet kırılması, </a:t>
            </a:r>
            <a:r>
              <a:rPr lang="tr-TR" sz="1600" dirty="0" err="1"/>
              <a:t>P</a:t>
            </a:r>
            <a:r>
              <a:rPr lang="tr-TR" sz="1600" dirty="0" err="1" smtClean="0"/>
              <a:t>eriapikal</a:t>
            </a:r>
            <a:r>
              <a:rPr lang="tr-TR" sz="1600" dirty="0" smtClean="0"/>
              <a:t> lezyonlu dişlerde tedavi yöntemleri, Tek seansta kanal tedavisi , şimdi dünyadaki yeni bakış açısı olan ‘’ Minimal </a:t>
            </a:r>
            <a:r>
              <a:rPr lang="tr-TR" sz="1600" dirty="0" err="1" smtClean="0"/>
              <a:t>İnvaziv</a:t>
            </a:r>
            <a:r>
              <a:rPr lang="tr-TR" sz="1600" dirty="0" smtClean="0"/>
              <a:t> </a:t>
            </a:r>
            <a:r>
              <a:rPr lang="tr-TR" sz="1600" dirty="0" err="1" smtClean="0"/>
              <a:t>Endodonti</a:t>
            </a:r>
            <a:r>
              <a:rPr lang="tr-TR" sz="1600" dirty="0" smtClean="0"/>
              <a:t> ‘’  gibi </a:t>
            </a:r>
            <a:r>
              <a:rPr lang="tr-TR" sz="1600" dirty="0" err="1" smtClean="0"/>
              <a:t>endodontinin</a:t>
            </a:r>
            <a:r>
              <a:rPr lang="tr-TR" sz="1600" dirty="0" smtClean="0"/>
              <a:t> gizemlerine değinilerek  bağlantılı alternatif çözümler anlatılacak ve uygulanacaktır.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74002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454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201</Words>
  <Application>Microsoft Office PowerPoint</Application>
  <PresentationFormat>Ekran Gösterisi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6" baseType="lpstr">
      <vt:lpstr>Arial</vt:lpstr>
      <vt:lpstr>Calibri</vt:lpstr>
      <vt:lpstr>Ofis Teması</vt:lpstr>
      <vt:lpstr>PowerPoint Sunusu</vt:lpstr>
      <vt:lpstr>Endodonti; Temel İlkeler ve Uygulamalar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Exper</dc:creator>
  <cp:lastModifiedBy>TDB</cp:lastModifiedBy>
  <cp:revision>8</cp:revision>
  <dcterms:created xsi:type="dcterms:W3CDTF">2016-02-22T13:32:20Z</dcterms:created>
  <dcterms:modified xsi:type="dcterms:W3CDTF">2016-02-22T15:12:00Z</dcterms:modified>
</cp:coreProperties>
</file>